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9" r:id="rId3"/>
    <p:sldId id="260" r:id="rId4"/>
    <p:sldId id="267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70" r:id="rId13"/>
    <p:sldId id="271" r:id="rId14"/>
    <p:sldId id="272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1D18"/>
    <a:srgbClr val="E25B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97" autoAdjust="0"/>
    <p:restoredTop sz="94676" autoAdjust="0"/>
  </p:normalViewPr>
  <p:slideViewPr>
    <p:cSldViewPr>
      <p:cViewPr varScale="1">
        <p:scale>
          <a:sx n="83" d="100"/>
          <a:sy n="83" d="100"/>
        </p:scale>
        <p:origin x="-13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C735B29-8CCC-49EE-966B-259B0E812EFE}" type="datetimeFigureOut">
              <a:rPr lang="en-US" smtClean="0"/>
              <a:t>11/4/2015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334BF6B-8C95-4E52-9E36-97FB400ABE7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5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8590" y="3124200"/>
            <a:ext cx="87629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Federal </a:t>
            </a:r>
            <a:r>
              <a:rPr lang="en-US" sz="2400" b="1" dirty="0" smtClean="0"/>
              <a:t>Motor Carrier Safety Regulations require that all lights work at all times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i="1" dirty="0" smtClean="0"/>
              <a:t>   It is </a:t>
            </a:r>
            <a:r>
              <a:rPr lang="en-US" sz="2400" b="1" i="1" dirty="0" smtClean="0"/>
              <a:t>NOT</a:t>
            </a:r>
            <a:r>
              <a:rPr lang="en-US" sz="2400" i="1" dirty="0" smtClean="0"/>
              <a:t> a matter of convenience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i="1" dirty="0" smtClean="0"/>
              <a:t>   It is </a:t>
            </a:r>
            <a:r>
              <a:rPr lang="en-US" sz="2400" b="1" i="1" dirty="0" smtClean="0"/>
              <a:t>NOT</a:t>
            </a:r>
            <a:r>
              <a:rPr lang="en-US" sz="2400" i="1" dirty="0" smtClean="0"/>
              <a:t> a matter of avoiding fines</a:t>
            </a:r>
          </a:p>
          <a:p>
            <a:pPr marL="1257300" lvl="2" indent="-342900" algn="ctr">
              <a:buFont typeface="Arial" panose="020B0604020202020204" pitchFamily="34" charset="0"/>
              <a:buChar char="•"/>
            </a:pPr>
            <a:endParaRPr lang="en-US" sz="2400" i="1" dirty="0" smtClean="0"/>
          </a:p>
          <a:p>
            <a:pPr lvl="1" algn="ctr"/>
            <a:r>
              <a:rPr lang="en-US" sz="3200" b="1" dirty="0" smtClean="0"/>
              <a:t>It is a matter of </a:t>
            </a:r>
          </a:p>
          <a:p>
            <a:pPr lvl="1" algn="ctr"/>
            <a:r>
              <a:rPr lang="en-US" sz="3200" b="1" dirty="0" smtClean="0">
                <a:solidFill>
                  <a:srgbClr val="C00000"/>
                </a:solidFill>
              </a:rPr>
              <a:t>SAFETY</a:t>
            </a:r>
            <a:r>
              <a:rPr lang="en-US" sz="3200" b="1" dirty="0" smtClean="0"/>
              <a:t> and </a:t>
            </a:r>
            <a:r>
              <a:rPr lang="en-US" sz="3200" b="1" dirty="0" smtClean="0">
                <a:solidFill>
                  <a:srgbClr val="C00000"/>
                </a:solidFill>
              </a:rPr>
              <a:t>VISIBILITY.</a:t>
            </a:r>
            <a:endParaRPr lang="en-US" sz="3200" b="1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800" dirty="0"/>
              <a:t>347.06 29.924 (2), 346.595 (5), 347.30 (1)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7942" y="3332506"/>
            <a:ext cx="851031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If a driver is involved in an accident, and it can be shown that the trailer lights were not working properly – </a:t>
            </a:r>
          </a:p>
          <a:p>
            <a:pPr algn="ctr"/>
            <a:endParaRPr lang="en-US" sz="800" b="1" dirty="0">
              <a:solidFill>
                <a:srgbClr val="E25B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YOUR COMPANY COULD BE LIABLE!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endParaRPr lang="en-US" sz="2800" dirty="0" smtClean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000" dirty="0" smtClean="0"/>
              <a:t>This </a:t>
            </a:r>
            <a:r>
              <a:rPr lang="en-US" sz="2000" dirty="0" smtClean="0"/>
              <a:t>could be very expensive in numerous ways:</a:t>
            </a:r>
          </a:p>
          <a:p>
            <a:pPr marL="1371600" lvl="2" indent="-457200">
              <a:buAutoNum type="arabicParenR"/>
            </a:pPr>
            <a:r>
              <a:rPr lang="en-US" sz="2000" dirty="0" smtClean="0"/>
              <a:t>Drop in Safety Rating</a:t>
            </a:r>
          </a:p>
          <a:p>
            <a:pPr marL="1371600" lvl="2" indent="-457200">
              <a:buAutoNum type="arabicParenR"/>
            </a:pPr>
            <a:r>
              <a:rPr lang="en-US" sz="2000" dirty="0" smtClean="0"/>
              <a:t>Increase in liability/insurance</a:t>
            </a:r>
          </a:p>
          <a:p>
            <a:pPr marL="1371600" lvl="2" indent="-457200">
              <a:buAutoNum type="arabicParenR"/>
            </a:pPr>
            <a:r>
              <a:rPr lang="en-US" sz="2000" dirty="0" smtClean="0"/>
              <a:t>Potential fines and fees</a:t>
            </a:r>
          </a:p>
          <a:p>
            <a:pPr marL="1371600" lvl="2" indent="-457200">
              <a:buAutoNum type="arabicParenR"/>
            </a:pPr>
            <a:r>
              <a:rPr lang="en-US" sz="2000" dirty="0" smtClean="0"/>
              <a:t>Potential property damage, injury or death</a:t>
            </a:r>
          </a:p>
          <a:p>
            <a:pPr lvl="1" algn="ctr"/>
            <a:r>
              <a:rPr lang="en-US" sz="2400" b="1" i="1" dirty="0" smtClean="0"/>
              <a:t> PROTECT </a:t>
            </a:r>
            <a:r>
              <a:rPr lang="en-US" sz="2400" b="1" i="1" dirty="0" smtClean="0"/>
              <a:t>YOURSELF</a:t>
            </a:r>
            <a:r>
              <a:rPr lang="en-US" sz="2400" b="1" i="1" dirty="0" smtClean="0"/>
              <a:t>!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9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3157" y="3344472"/>
            <a:ext cx="865414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Causes</a:t>
            </a:r>
          </a:p>
          <a:p>
            <a:pPr algn="ctr"/>
            <a:endParaRPr lang="en-US" sz="800" b="1" dirty="0" smtClean="0"/>
          </a:p>
          <a:p>
            <a:pPr marL="1428750" lvl="2" indent="-514350">
              <a:buAutoNum type="arabicParenR"/>
            </a:pPr>
            <a:r>
              <a:rPr lang="en-US" sz="2000" dirty="0" smtClean="0"/>
              <a:t>Vibrations</a:t>
            </a:r>
          </a:p>
          <a:p>
            <a:pPr marL="1428750" lvl="2" indent="-514350">
              <a:buAutoNum type="arabicParenR"/>
            </a:pPr>
            <a:r>
              <a:rPr lang="en-US" sz="2000" dirty="0" smtClean="0"/>
              <a:t>Trailer traveling empty</a:t>
            </a:r>
          </a:p>
          <a:p>
            <a:pPr marL="1428750" lvl="2" indent="-514350">
              <a:buAutoNum type="arabicParenR"/>
            </a:pPr>
            <a:r>
              <a:rPr lang="en-US" sz="2000" dirty="0" smtClean="0"/>
              <a:t>Corrosion (water, salt, road grime etc…)</a:t>
            </a:r>
          </a:p>
          <a:p>
            <a:pPr marL="1428750" lvl="2" indent="-514350">
              <a:buAutoNum type="arabicParenR"/>
            </a:pPr>
            <a:r>
              <a:rPr lang="en-US" sz="2000" dirty="0" smtClean="0"/>
              <a:t>Frequency in drop and hooking</a:t>
            </a:r>
          </a:p>
          <a:p>
            <a:pPr marL="1428750" lvl="2" indent="-514350">
              <a:buAutoNum type="arabicParenR"/>
            </a:pPr>
            <a:r>
              <a:rPr lang="en-US" sz="2000" dirty="0" smtClean="0"/>
              <a:t>Multiple trailer/dolly sway</a:t>
            </a:r>
          </a:p>
          <a:p>
            <a:pPr marL="1428750" lvl="2" indent="-514350">
              <a:buAutoNum type="arabicParenR"/>
            </a:pPr>
            <a:r>
              <a:rPr lang="en-US" sz="2000" dirty="0" smtClean="0"/>
              <a:t>Pigtail cord causes the wobble/wallering from constant bouncing</a:t>
            </a:r>
          </a:p>
          <a:p>
            <a:pPr marL="1428750" lvl="2" indent="-514350">
              <a:buAutoNum type="arabicParenR"/>
            </a:pPr>
            <a:endParaRPr lang="en-US" sz="2400" dirty="0" smtClean="0"/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05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0490" y="3124200"/>
            <a:ext cx="8915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800" b="1" dirty="0" smtClean="0">
              <a:solidFill>
                <a:srgbClr val="E25B00"/>
              </a:solidFill>
            </a:endParaRPr>
          </a:p>
          <a:p>
            <a:pPr algn="ctr"/>
            <a:endParaRPr lang="en-US" sz="800" b="1" dirty="0"/>
          </a:p>
          <a:p>
            <a:pPr algn="ctr"/>
            <a:r>
              <a:rPr lang="en-US" sz="2400" b="1" dirty="0" smtClean="0"/>
              <a:t>Over the past 2 years, we have been testing our shim on several different trailer types which had either </a:t>
            </a:r>
            <a:endParaRPr lang="en-US" sz="2400" b="1" dirty="0" smtClean="0"/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New</a:t>
            </a:r>
            <a:r>
              <a:rPr lang="en-US" sz="2400" b="1" dirty="0" smtClean="0"/>
              <a:t> </a:t>
            </a:r>
            <a:r>
              <a:rPr lang="en-US" sz="2400" b="1" dirty="0" smtClean="0"/>
              <a:t>or </a:t>
            </a:r>
            <a:r>
              <a:rPr lang="en-US" sz="2400" b="1" dirty="0" smtClean="0">
                <a:solidFill>
                  <a:srgbClr val="C00000"/>
                </a:solidFill>
              </a:rPr>
              <a:t>Worn</a:t>
            </a:r>
            <a:r>
              <a:rPr lang="en-US" sz="2400" b="1" dirty="0" smtClean="0"/>
              <a:t> Plugs: </a:t>
            </a:r>
          </a:p>
          <a:p>
            <a:r>
              <a:rPr lang="en-US" sz="800" b="1" dirty="0" smtClean="0"/>
              <a:t> </a:t>
            </a:r>
          </a:p>
          <a:p>
            <a:pPr lvl="2"/>
            <a:r>
              <a:rPr lang="en-US" sz="2000" dirty="0" smtClean="0"/>
              <a:t>	Box				Flatbed</a:t>
            </a:r>
            <a:endParaRPr lang="en-US" sz="2000" dirty="0" smtClean="0"/>
          </a:p>
          <a:p>
            <a:pPr lvl="2"/>
            <a:r>
              <a:rPr lang="en-US" sz="2000" dirty="0" smtClean="0"/>
              <a:t>	Tanker				Belly </a:t>
            </a:r>
            <a:r>
              <a:rPr lang="en-US" sz="2000" dirty="0" smtClean="0"/>
              <a:t>and Double Belly</a:t>
            </a:r>
          </a:p>
          <a:p>
            <a:pPr lvl="2"/>
            <a:r>
              <a:rPr lang="en-US" sz="2000" dirty="0" smtClean="0"/>
              <a:t>	Double </a:t>
            </a:r>
            <a:r>
              <a:rPr lang="en-US" sz="2000" dirty="0" smtClean="0"/>
              <a:t>and Triple </a:t>
            </a:r>
            <a:r>
              <a:rPr lang="en-US" sz="2000" dirty="0" smtClean="0"/>
              <a:t>Pups		End </a:t>
            </a:r>
            <a:r>
              <a:rPr lang="en-US" sz="2000" dirty="0" smtClean="0"/>
              <a:t>Dump and Pup</a:t>
            </a:r>
          </a:p>
          <a:p>
            <a:pPr lvl="2"/>
            <a:r>
              <a:rPr lang="en-US" sz="2000" dirty="0" smtClean="0"/>
              <a:t>	Transfers			Car Haulers</a:t>
            </a:r>
            <a:endParaRPr lang="en-US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4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1455" y="3505200"/>
            <a:ext cx="8839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What We Found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pPr marL="2286000" lvl="4" indent="-457200">
              <a:buAutoNum type="arabicParenR"/>
            </a:pPr>
            <a:r>
              <a:rPr lang="en-US" sz="2000" dirty="0" smtClean="0"/>
              <a:t>The shim is both corrective and preventive.</a:t>
            </a:r>
          </a:p>
          <a:p>
            <a:pPr marL="2286000" lvl="4" indent="-457200">
              <a:buAutoNum type="arabicParenR"/>
            </a:pPr>
            <a:r>
              <a:rPr lang="en-US" sz="2000" dirty="0" smtClean="0"/>
              <a:t>Makes the plug &amp; receptacles last a lot longer</a:t>
            </a:r>
          </a:p>
          <a:p>
            <a:pPr marL="2286000" lvl="4" indent="-457200">
              <a:buAutoNum type="arabicParenR"/>
            </a:pPr>
            <a:r>
              <a:rPr lang="en-US" sz="2000" dirty="0" smtClean="0"/>
              <a:t>Limited down-time</a:t>
            </a:r>
          </a:p>
          <a:p>
            <a:pPr marL="2286000" lvl="4" indent="-457200">
              <a:buAutoNum type="arabicParenR"/>
            </a:pPr>
            <a:r>
              <a:rPr lang="en-US" sz="2000" dirty="0" smtClean="0"/>
              <a:t>Increases </a:t>
            </a:r>
            <a:r>
              <a:rPr lang="en-US" sz="2000" dirty="0" smtClean="0"/>
              <a:t>production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3352800"/>
            <a:ext cx="88392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Dot Inspectors </a:t>
            </a:r>
            <a:r>
              <a:rPr lang="en-US" sz="3200" b="1" dirty="0" smtClean="0">
                <a:solidFill>
                  <a:srgbClr val="C00000"/>
                </a:solidFill>
              </a:rPr>
              <a:t>Reviews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1000" b="1" dirty="0" smtClean="0"/>
          </a:p>
          <a:p>
            <a:pPr lvl="2"/>
            <a:r>
              <a:rPr lang="en-US" sz="2000" i="1" dirty="0" smtClean="0"/>
              <a:t>"Good to see something to fix the ongoing safety problem“</a:t>
            </a:r>
          </a:p>
          <a:p>
            <a:endParaRPr lang="en-US" sz="2000" i="1" dirty="0" smtClean="0"/>
          </a:p>
          <a:p>
            <a:r>
              <a:rPr lang="en-US" sz="2000" i="1" dirty="0" smtClean="0">
                <a:solidFill>
                  <a:srgbClr val="002060"/>
                </a:solidFill>
              </a:rPr>
              <a:t>"</a:t>
            </a:r>
            <a:r>
              <a:rPr lang="en-US" sz="2000" i="1" dirty="0" smtClean="0">
                <a:solidFill>
                  <a:srgbClr val="002060"/>
                </a:solidFill>
              </a:rPr>
              <a:t>With doubles and triples you get a lot more movement, they see more problems with their plugs and receptacles.  Glad to see they're being proactive.“</a:t>
            </a:r>
          </a:p>
          <a:p>
            <a:endParaRPr lang="en-US" sz="2000" i="1" dirty="0" smtClean="0"/>
          </a:p>
          <a:p>
            <a:pPr lvl="1"/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</a:rPr>
              <a:t>"Easy solution to an ongoing problem.“</a:t>
            </a:r>
          </a:p>
          <a:p>
            <a:pPr lvl="2"/>
            <a:endParaRPr lang="en-US" sz="2000" i="1" dirty="0" smtClean="0">
              <a:solidFill>
                <a:srgbClr val="E25B00"/>
              </a:solidFill>
            </a:endParaRPr>
          </a:p>
          <a:p>
            <a:pPr lvl="3"/>
            <a:r>
              <a:rPr lang="en-US" sz="2000" i="1" dirty="0" smtClean="0">
                <a:solidFill>
                  <a:srgbClr val="0070C0"/>
                </a:solidFill>
              </a:rPr>
              <a:t>      "Those have been a long time coming</a:t>
            </a:r>
            <a:r>
              <a:rPr lang="en-US" sz="2000" i="1" dirty="0" smtClean="0">
                <a:solidFill>
                  <a:srgbClr val="0070C0"/>
                </a:solidFill>
              </a:rPr>
              <a:t>"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9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3352800"/>
            <a:ext cx="88392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Drivers </a:t>
            </a:r>
            <a:r>
              <a:rPr lang="en-US" sz="2800" b="1" dirty="0" smtClean="0">
                <a:solidFill>
                  <a:srgbClr val="C00000"/>
                </a:solidFill>
              </a:rPr>
              <a:t>Reviews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(</a:t>
            </a:r>
            <a:r>
              <a:rPr lang="en-US" sz="2000" b="1" dirty="0" smtClean="0">
                <a:solidFill>
                  <a:srgbClr val="C00000"/>
                </a:solidFill>
              </a:rPr>
              <a:t>When Asked If They Would Recommend The Shims</a:t>
            </a:r>
            <a:r>
              <a:rPr lang="en-US" sz="2000" b="1" dirty="0" smtClean="0">
                <a:solidFill>
                  <a:srgbClr val="C00000"/>
                </a:solidFill>
              </a:rPr>
              <a:t>)</a:t>
            </a:r>
            <a:endParaRPr lang="en-US" sz="800" b="1" dirty="0" smtClean="0">
              <a:solidFill>
                <a:srgbClr val="C00000"/>
              </a:solidFill>
            </a:endParaRPr>
          </a:p>
          <a:p>
            <a:endParaRPr lang="en-US" sz="800" b="1" i="1" dirty="0">
              <a:solidFill>
                <a:srgbClr val="C00000"/>
              </a:solidFill>
            </a:endParaRPr>
          </a:p>
          <a:p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"</a:t>
            </a: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Absolutely.  Made it pass inspection without any trouble.“</a:t>
            </a:r>
            <a:endParaRPr lang="en-US" sz="2000" i="1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800" b="1" dirty="0" smtClean="0">
              <a:solidFill>
                <a:srgbClr val="E25B00"/>
              </a:solidFill>
            </a:endParaRPr>
          </a:p>
          <a:p>
            <a:pPr lvl="1"/>
            <a:r>
              <a:rPr lang="en-US" sz="2000" i="1" dirty="0" smtClean="0">
                <a:solidFill>
                  <a:srgbClr val="0070C0"/>
                </a:solidFill>
              </a:rPr>
              <a:t>"Kept lights from flickering, which has been a problem for me in the past.“</a:t>
            </a:r>
            <a:endParaRPr lang="en-US" sz="800" i="1" dirty="0" smtClean="0">
              <a:solidFill>
                <a:srgbClr val="0070C0"/>
              </a:solidFill>
            </a:endParaRPr>
          </a:p>
          <a:p>
            <a:pPr lvl="3"/>
            <a:r>
              <a:rPr lang="en-US" sz="800" b="1" i="1" dirty="0" smtClean="0">
                <a:solidFill>
                  <a:srgbClr val="E25B00"/>
                </a:solidFill>
              </a:rPr>
              <a:t>    </a:t>
            </a: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</a:rPr>
              <a:t>"</a:t>
            </a: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</a:rPr>
              <a:t>Held plug in tightly on off-road jobs“</a:t>
            </a:r>
            <a:endParaRPr lang="en-US" sz="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800" b="1" i="1" dirty="0"/>
          </a:p>
          <a:p>
            <a:r>
              <a:rPr lang="en-US" sz="2000" i="1" dirty="0" smtClean="0">
                <a:solidFill>
                  <a:srgbClr val="00B0F0"/>
                </a:solidFill>
              </a:rPr>
              <a:t>"I can see these are going to make my plug and receptacle last a lot longer.“</a:t>
            </a:r>
            <a:endParaRPr lang="en-US" sz="800" i="1" dirty="0" smtClean="0">
              <a:solidFill>
                <a:srgbClr val="00B0F0"/>
              </a:solidFill>
            </a:endParaRPr>
          </a:p>
          <a:p>
            <a:pPr lvl="2"/>
            <a:r>
              <a:rPr lang="en-US" sz="800" i="1" dirty="0" smtClean="0"/>
              <a:t>"</a:t>
            </a:r>
            <a:r>
              <a:rPr lang="en-US" sz="2000" i="1" dirty="0" smtClean="0"/>
              <a:t>No wear, whatsoever, in my plug and/or receptacle…use shim faithfully</a:t>
            </a:r>
            <a:r>
              <a:rPr lang="en-US" sz="2000" i="1" dirty="0" smtClean="0"/>
              <a:t>."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8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8105" y="3371142"/>
            <a:ext cx="89134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How the Shim Works</a:t>
            </a:r>
          </a:p>
          <a:p>
            <a:pPr algn="ctr"/>
            <a:endParaRPr lang="en-US" sz="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Holds plug firmly in place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No Wobble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Ensures lights stay 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Maximizing life of plug and receptacle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Protects from the elements of the road (salt, road grime etc…)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Saves loss of lives and property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Saves time and money!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Ultimate benefit is - </a:t>
            </a:r>
            <a:r>
              <a:rPr lang="en-US" sz="2000" b="1" dirty="0" smtClean="0">
                <a:solidFill>
                  <a:srgbClr val="C00000"/>
                </a:solidFill>
              </a:rPr>
              <a:t>SAFETY</a:t>
            </a:r>
            <a:r>
              <a:rPr lang="en-US" sz="2000" b="1" dirty="0" smtClean="0">
                <a:solidFill>
                  <a:srgbClr val="E25B00"/>
                </a:solidFill>
              </a:rPr>
              <a:t> </a:t>
            </a:r>
            <a:r>
              <a:rPr lang="en-US" sz="2000" dirty="0" smtClean="0"/>
              <a:t>and </a:t>
            </a:r>
            <a:r>
              <a:rPr lang="en-US" sz="2000" b="1" dirty="0" smtClean="0">
                <a:solidFill>
                  <a:srgbClr val="C00000"/>
                </a:solidFill>
              </a:rPr>
              <a:t>VISIBILITY</a:t>
            </a:r>
            <a:endParaRPr lang="en-US" sz="2000" b="1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344472"/>
            <a:ext cx="1876425" cy="2266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0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95400" y="3428999"/>
            <a:ext cx="6629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How the Shim </a:t>
            </a:r>
            <a:r>
              <a:rPr lang="en-US" sz="3200" b="1" dirty="0" smtClean="0">
                <a:solidFill>
                  <a:srgbClr val="C00000"/>
                </a:solidFill>
              </a:rPr>
              <a:t>Works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327" y="4013774"/>
            <a:ext cx="6479456" cy="2597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4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71600"/>
            <a:ext cx="662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817620" y="3513207"/>
            <a:ext cx="162687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Step 1</a:t>
            </a:r>
            <a:endParaRPr lang="en-US" sz="32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924" y="4191000"/>
            <a:ext cx="5690296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71600"/>
            <a:ext cx="662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99" y="4243213"/>
            <a:ext cx="6476999" cy="246238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67736" y="3560363"/>
            <a:ext cx="1926638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Step 2</a:t>
            </a:r>
            <a:endParaRPr lang="en-US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09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71600"/>
            <a:ext cx="662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253024"/>
            <a:ext cx="5737860" cy="24601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26180" y="3581400"/>
            <a:ext cx="180975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Step 3</a:t>
            </a:r>
            <a:endParaRPr lang="en-US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7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71600"/>
            <a:ext cx="662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29386" y="3505199"/>
            <a:ext cx="600333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C00000"/>
                </a:solidFill>
              </a:rPr>
              <a:t>ESTIMATED COST </a:t>
            </a:r>
            <a:r>
              <a:rPr lang="en-US" sz="3000" b="1" dirty="0" smtClean="0">
                <a:solidFill>
                  <a:srgbClr val="C00000"/>
                </a:solidFill>
              </a:rPr>
              <a:t>SAVINGS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" y="4059196"/>
            <a:ext cx="8923775" cy="257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42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anapolschwartz.com/pa-truck-accident/images/dv243009_accident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00399"/>
            <a:ext cx="8686800" cy="340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45771" y="6145964"/>
            <a:ext cx="63028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Be </a:t>
            </a:r>
            <a:r>
              <a:rPr lang="en-US" sz="2400" b="1" dirty="0" smtClean="0">
                <a:solidFill>
                  <a:srgbClr val="C00000"/>
                </a:solidFill>
              </a:rPr>
              <a:t>Smart…</a:t>
            </a:r>
            <a:r>
              <a:rPr lang="en-US" sz="2400" b="1" dirty="0" smtClean="0"/>
              <a:t>Be </a:t>
            </a:r>
            <a:r>
              <a:rPr lang="en-US" sz="2400" b="1" dirty="0" smtClean="0">
                <a:solidFill>
                  <a:srgbClr val="C00000"/>
                </a:solidFill>
              </a:rPr>
              <a:t>Safe…</a:t>
            </a:r>
            <a:r>
              <a:rPr lang="en-US" sz="2400" b="1" dirty="0" smtClean="0"/>
              <a:t>Be </a:t>
            </a:r>
            <a:r>
              <a:rPr lang="en-US" sz="2400" b="1" dirty="0" smtClean="0">
                <a:solidFill>
                  <a:srgbClr val="C00000"/>
                </a:solidFill>
              </a:rPr>
              <a:t>Seen!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219200"/>
            <a:ext cx="5718810" cy="21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7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ustom 10">
      <a:dk1>
        <a:srgbClr val="000000"/>
      </a:dk1>
      <a:lt1>
        <a:srgbClr val="F1F1F1"/>
      </a:lt1>
      <a:dk2>
        <a:srgbClr val="D1282E"/>
      </a:dk2>
      <a:lt2>
        <a:srgbClr val="C00000"/>
      </a:lt2>
      <a:accent1>
        <a:srgbClr val="000000"/>
      </a:accent1>
      <a:accent2>
        <a:srgbClr val="F5C201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C9900"/>
      </a:hlink>
      <a:folHlink>
        <a:srgbClr val="C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5193</TotalTime>
  <Words>410</Words>
  <Application>Microsoft Office PowerPoint</Application>
  <PresentationFormat>On-screen Show (4:3)</PresentationFormat>
  <Paragraphs>77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</dc:creator>
  <cp:lastModifiedBy>Melanie</cp:lastModifiedBy>
  <cp:revision>37</cp:revision>
  <dcterms:created xsi:type="dcterms:W3CDTF">2014-07-31T13:53:09Z</dcterms:created>
  <dcterms:modified xsi:type="dcterms:W3CDTF">2015-11-04T19:58:03Z</dcterms:modified>
</cp:coreProperties>
</file>